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69" autoAdjust="0"/>
    <p:restoredTop sz="94660"/>
  </p:normalViewPr>
  <p:slideViewPr>
    <p:cSldViewPr snapToGrid="0">
      <p:cViewPr varScale="1">
        <p:scale>
          <a:sx n="68" d="100"/>
          <a:sy n="68" d="100"/>
        </p:scale>
        <p:origin x="84" y="3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7/18/2025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891802-8550-DC67-9A62-B8BA4013B32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0" lang="es-MX" sz="4800" b="0" i="0" u="none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j-ea"/>
                <a:cs typeface="+mj-cs"/>
              </a:rPr>
              <a:t>VIOLENCIA DE GENERO  </a:t>
            </a:r>
            <a:br>
              <a:rPr kumimoji="0" lang="es-MX" sz="4800" b="0" i="0" u="none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j-ea"/>
                <a:cs typeface="+mj-cs"/>
              </a:rPr>
            </a:br>
            <a:r>
              <a:rPr kumimoji="0" lang="es-MX" sz="4800" b="0" i="0" u="none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j-ea"/>
                <a:cs typeface="+mj-cs"/>
              </a:rPr>
              <a:t>EQUIPO REFERENTE DE OSLERA </a:t>
            </a:r>
            <a:endParaRPr lang="es-A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A148465-1AC3-38EF-D0A1-465DE2C59F8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AR" dirty="0"/>
          </a:p>
        </p:txBody>
      </p:sp>
      <p:pic>
        <p:nvPicPr>
          <p:cNvPr id="4" name="table">
            <a:extLst>
              <a:ext uri="{FF2B5EF4-FFF2-40B4-BE49-F238E27FC236}">
                <a16:creationId xmlns:a16="http://schemas.microsoft.com/office/drawing/2014/main" id="{D8AFDFFF-77EC-C707-EE51-28F7776D64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1012" y="3809998"/>
            <a:ext cx="9808772" cy="1747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7350271"/>
      </p:ext>
    </p:extLst>
  </p:cSld>
  <p:clrMapOvr>
    <a:masterClrMapping/>
  </p:clrMapOvr>
</p:sld>
</file>

<file path=ppt/theme/theme1.xml><?xml version="1.0" encoding="utf-8"?>
<a:theme xmlns:a="http://schemas.openxmlformats.org/drawingml/2006/main" name="Gota">
  <a:themeElements>
    <a:clrScheme name="Droplet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TM04033925[[fn=Gota]]</Template>
  <TotalTime>2</TotalTime>
  <Words>8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Tw Cen MT</vt:lpstr>
      <vt:lpstr>Gota</vt:lpstr>
      <vt:lpstr>VIOLENCIA DE GENERO   EQUIPO REFERENTE DE OSLERA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Guillermo Ondetti</dc:creator>
  <cp:lastModifiedBy>Guillermo Ondetti</cp:lastModifiedBy>
  <cp:revision>1</cp:revision>
  <dcterms:created xsi:type="dcterms:W3CDTF">2025-07-18T11:53:14Z</dcterms:created>
  <dcterms:modified xsi:type="dcterms:W3CDTF">2025-07-18T11:55:22Z</dcterms:modified>
</cp:coreProperties>
</file>